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95" r:id="rId39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80" autoAdjust="0"/>
    <p:restoredTop sz="94660"/>
  </p:normalViewPr>
  <p:slideViewPr>
    <p:cSldViewPr snapToGrid="0">
      <p:cViewPr varScale="1">
        <p:scale>
          <a:sx n="85" d="100"/>
          <a:sy n="85" d="100"/>
        </p:scale>
        <p:origin x="36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CD66704-8483-4EFF-8E22-6935A187A0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641250CD-4D2F-4E45-B7EC-44BC774261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C3A9081-6951-40A9-99DD-200B4A4831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38D4C-1F9B-45FC-A65E-8C359040F3FF}" type="datetimeFigureOut">
              <a:rPr lang="zh-TW" altLang="en-US" smtClean="0"/>
              <a:t>2024/7/3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1F8F8D4-ACA8-4944-82CB-A8557D3AF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10DF5B5-71D0-480B-AB25-14E9C1961F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C9934-B972-416C-8BD9-FBC276F03EA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709553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FF614F8-377D-4F1E-8212-CDDFA61D4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30DA4CDC-FCE9-4B82-86C1-E5F5186A6F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819E144-642B-4076-9E38-323B7962D6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38D4C-1F9B-45FC-A65E-8C359040F3FF}" type="datetimeFigureOut">
              <a:rPr lang="zh-TW" altLang="en-US" smtClean="0"/>
              <a:t>2024/7/3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A57B3B9-C1FE-44E2-9E59-C080F7A0B3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3713715-4879-42D7-9A98-D9B47CD8C7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C9934-B972-416C-8BD9-FBC276F03EA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622933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E8040A5C-B20E-413D-AF8B-3ABD30DEB6B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FA70BFDB-1D4D-4C1B-9564-0F6C3983B1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C7C0F66-C20D-40D0-B4DB-BB3DF673ED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38D4C-1F9B-45FC-A65E-8C359040F3FF}" type="datetimeFigureOut">
              <a:rPr lang="zh-TW" altLang="en-US" smtClean="0"/>
              <a:t>2024/7/3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B08E784-4045-4D95-B65B-2432E08309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3CC3A51-CD01-47DC-8DFA-9CCC8F6E9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C9934-B972-416C-8BD9-FBC276F03EA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145171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03DBF7C-03F5-488D-B3E8-18A99C82DD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4F3832C-0CB8-44D5-8C41-DBFDFAF4B8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AFE3CD9-0E91-47D4-9752-B44D153664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38D4C-1F9B-45FC-A65E-8C359040F3FF}" type="datetimeFigureOut">
              <a:rPr lang="zh-TW" altLang="en-US" smtClean="0"/>
              <a:t>2024/7/3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E5A3413-210D-4561-91E3-B90702F1BF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C66EFF8-3D81-4665-AC1B-F8266CD9F2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C9934-B972-416C-8BD9-FBC276F03EA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947488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47B3BF9-61FF-48A4-B61B-4FF0812614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2E1CC66-90FE-4825-9A5F-F999CC5D94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EC91CA6-E39D-460C-A795-684BB4ED12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38D4C-1F9B-45FC-A65E-8C359040F3FF}" type="datetimeFigureOut">
              <a:rPr lang="zh-TW" altLang="en-US" smtClean="0"/>
              <a:t>2024/7/3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81E0575-7421-4639-BCA7-F16D929396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C6B7DD2-1778-421B-A762-4C0FCF64C7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C9934-B972-416C-8BD9-FBC276F03EA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57828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0FFAEFC-0A7E-4C09-8C9B-CA854ABA8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A96C449-190F-4098-8546-CDAFCF9D8E2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50C9D694-BD3B-4061-BF49-BB60F97F76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DA568F5E-766C-4B4B-AD85-95DCFDCC61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38D4C-1F9B-45FC-A65E-8C359040F3FF}" type="datetimeFigureOut">
              <a:rPr lang="zh-TW" altLang="en-US" smtClean="0"/>
              <a:t>2024/7/3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D3238C9-2F29-4612-8EE3-EBB226B81B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D7319BA-0A56-447C-9D3C-670D8D1C4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C9934-B972-416C-8BD9-FBC276F03EA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800546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D632631-ED10-46CB-8843-9A41CB2BA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492A49A-64E1-4B09-98F6-A97AFC9B2D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2FEA5F7E-57FD-4489-89ED-85F1866D34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813243DC-D538-4D28-8F2B-EA676D75BB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359828C0-7A07-427C-81DF-03640392C57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79FCD608-7E06-44C2-A977-546FF738C4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38D4C-1F9B-45FC-A65E-8C359040F3FF}" type="datetimeFigureOut">
              <a:rPr lang="zh-TW" altLang="en-US" smtClean="0"/>
              <a:t>2024/7/3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06F6695D-A324-482A-827E-DE9F1A45E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19351B49-68A6-4035-8695-9765C0F86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C9934-B972-416C-8BD9-FBC276F03EA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788932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2ED579C-A6D8-4596-A64A-138AF54B2D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BC719C4B-92BC-4A63-A281-AD44743213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38D4C-1F9B-45FC-A65E-8C359040F3FF}" type="datetimeFigureOut">
              <a:rPr lang="zh-TW" altLang="en-US" smtClean="0"/>
              <a:t>2024/7/3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EB87F86F-F7DF-4C0A-AC87-6591D06D87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29CF719-F133-47C3-9E71-41F7C8223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C9934-B972-416C-8BD9-FBC276F03EA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143033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C3161260-6A1C-408C-B11F-574FDD39FF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38D4C-1F9B-45FC-A65E-8C359040F3FF}" type="datetimeFigureOut">
              <a:rPr lang="zh-TW" altLang="en-US" smtClean="0"/>
              <a:t>2024/7/3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6B0FA957-99F3-4E72-B2AB-44943F9F8D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A53DCA6-AF44-457A-A168-C86064CB91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C9934-B972-416C-8BD9-FBC276F03EA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155574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4073AAF-CF30-4ED3-9753-EDF7D31F94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673CA8B-FBC8-4CF7-85EA-7D91D96F1B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2ECA6437-F719-4FC5-A1F1-D2E425824A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B438F09F-E8A2-4EFC-98CF-D51D2AAACB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38D4C-1F9B-45FC-A65E-8C359040F3FF}" type="datetimeFigureOut">
              <a:rPr lang="zh-TW" altLang="en-US" smtClean="0"/>
              <a:t>2024/7/3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CA6FE9BD-920F-4B5C-830C-9C1EBE06AD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077957E8-B907-407B-8F4E-C67877AEBF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C9934-B972-416C-8BD9-FBC276F03EA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440775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D9EBBAB-826E-477F-BE9C-3EB2CD379C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461B5EF0-71B4-4A02-91EF-B07B2C47868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F6788494-9873-460C-AF16-5CF784D04A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BAAC7C02-6DC3-41BF-9755-1C5AD40B67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38D4C-1F9B-45FC-A65E-8C359040F3FF}" type="datetimeFigureOut">
              <a:rPr lang="zh-TW" altLang="en-US" smtClean="0"/>
              <a:t>2024/7/3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113352E9-ADAA-4A95-B2B2-6A8A2DF1B1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3F7FDC0A-2E87-4368-9B79-9284AFB5E5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C9934-B972-416C-8BD9-FBC276F03EA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711427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79F6F75C-2901-4EDE-AAE8-E0157454A0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7160552-6A70-45C6-AD49-477E3ACAA9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647A410-92FC-4A29-8437-C3F40BBDA91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038D4C-1F9B-45FC-A65E-8C359040F3FF}" type="datetimeFigureOut">
              <a:rPr lang="zh-TW" altLang="en-US" smtClean="0"/>
              <a:t>2024/7/3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83A1C3F-9562-4EA7-A3BC-D5C5A6FCAA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787FBD2-9302-4FD8-90D5-149F18F903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3C9934-B972-416C-8BD9-FBC276F03EA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608314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Untitled">
            <a:extLst>
              <a:ext uri="{FF2B5EF4-FFF2-40B4-BE49-F238E27FC236}">
                <a16:creationId xmlns:a16="http://schemas.microsoft.com/office/drawing/2014/main" id="{4F211AFA-7AF3-4E72-9C9A-02B4C91C140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9389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Untitled (9)">
            <a:extLst>
              <a:ext uri="{FF2B5EF4-FFF2-40B4-BE49-F238E27FC236}">
                <a16:creationId xmlns:a16="http://schemas.microsoft.com/office/drawing/2014/main" id="{E3AA1E6A-C566-40E3-83B2-71FDF8BF0E5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1809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Untitled (10)">
            <a:extLst>
              <a:ext uri="{FF2B5EF4-FFF2-40B4-BE49-F238E27FC236}">
                <a16:creationId xmlns:a16="http://schemas.microsoft.com/office/drawing/2014/main" id="{3CD678B3-B67E-4347-85D3-70AD5B5A74F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268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Untitled (11)">
            <a:extLst>
              <a:ext uri="{FF2B5EF4-FFF2-40B4-BE49-F238E27FC236}">
                <a16:creationId xmlns:a16="http://schemas.microsoft.com/office/drawing/2014/main" id="{CC67FB05-071E-43FE-909C-F993B51EF67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6458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Untitled (12)">
            <a:extLst>
              <a:ext uri="{FF2B5EF4-FFF2-40B4-BE49-F238E27FC236}">
                <a16:creationId xmlns:a16="http://schemas.microsoft.com/office/drawing/2014/main" id="{B6B0EFC9-F219-4C6C-8C0A-4F0638048BB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3115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Untitled (13)">
            <a:extLst>
              <a:ext uri="{FF2B5EF4-FFF2-40B4-BE49-F238E27FC236}">
                <a16:creationId xmlns:a16="http://schemas.microsoft.com/office/drawing/2014/main" id="{B2557366-4DFA-4D7D-945C-0628547D9AC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3432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Untitled (14)">
            <a:extLst>
              <a:ext uri="{FF2B5EF4-FFF2-40B4-BE49-F238E27FC236}">
                <a16:creationId xmlns:a16="http://schemas.microsoft.com/office/drawing/2014/main" id="{56E3A738-0332-404C-A0DD-A916E9B73ED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7591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Untitled (15)">
            <a:extLst>
              <a:ext uri="{FF2B5EF4-FFF2-40B4-BE49-F238E27FC236}">
                <a16:creationId xmlns:a16="http://schemas.microsoft.com/office/drawing/2014/main" id="{CD98DE21-2836-4F22-B5A1-411F54B32F9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2862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Untitled (16)">
            <a:extLst>
              <a:ext uri="{FF2B5EF4-FFF2-40B4-BE49-F238E27FC236}">
                <a16:creationId xmlns:a16="http://schemas.microsoft.com/office/drawing/2014/main" id="{88549BF5-DF88-43EC-AB28-F7FF1E3A874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1603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Untitled (17)">
            <a:extLst>
              <a:ext uri="{FF2B5EF4-FFF2-40B4-BE49-F238E27FC236}">
                <a16:creationId xmlns:a16="http://schemas.microsoft.com/office/drawing/2014/main" id="{D8330005-D154-497D-8C19-F55CF0BDE93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559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Untitled (18)">
            <a:extLst>
              <a:ext uri="{FF2B5EF4-FFF2-40B4-BE49-F238E27FC236}">
                <a16:creationId xmlns:a16="http://schemas.microsoft.com/office/drawing/2014/main" id="{83B55FAA-D413-4170-B8AF-BE97DEB2FB3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7493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Untitled (1)">
            <a:extLst>
              <a:ext uri="{FF2B5EF4-FFF2-40B4-BE49-F238E27FC236}">
                <a16:creationId xmlns:a16="http://schemas.microsoft.com/office/drawing/2014/main" id="{A8DDEC05-D9A8-4CE9-BC35-0574120A6D8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4647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Untitled (19)">
            <a:extLst>
              <a:ext uri="{FF2B5EF4-FFF2-40B4-BE49-F238E27FC236}">
                <a16:creationId xmlns:a16="http://schemas.microsoft.com/office/drawing/2014/main" id="{A3762381-BE08-4742-85EE-C4D48763CD8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3249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Untitled (20)">
            <a:extLst>
              <a:ext uri="{FF2B5EF4-FFF2-40B4-BE49-F238E27FC236}">
                <a16:creationId xmlns:a16="http://schemas.microsoft.com/office/drawing/2014/main" id="{096347F7-3488-4403-B730-59DCE03A382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76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Untitled (21)">
            <a:extLst>
              <a:ext uri="{FF2B5EF4-FFF2-40B4-BE49-F238E27FC236}">
                <a16:creationId xmlns:a16="http://schemas.microsoft.com/office/drawing/2014/main" id="{FE8FB400-34D0-491E-A3F2-0A2233EFAEC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7974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Untitled (22)">
            <a:extLst>
              <a:ext uri="{FF2B5EF4-FFF2-40B4-BE49-F238E27FC236}">
                <a16:creationId xmlns:a16="http://schemas.microsoft.com/office/drawing/2014/main" id="{BE408F04-6177-4875-8F07-54FE4059C34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8818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Untitled (23)">
            <a:extLst>
              <a:ext uri="{FF2B5EF4-FFF2-40B4-BE49-F238E27FC236}">
                <a16:creationId xmlns:a16="http://schemas.microsoft.com/office/drawing/2014/main" id="{9F19340E-E865-4E9C-B5BC-A6F66522FAC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2843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Untitled (24)">
            <a:extLst>
              <a:ext uri="{FF2B5EF4-FFF2-40B4-BE49-F238E27FC236}">
                <a16:creationId xmlns:a16="http://schemas.microsoft.com/office/drawing/2014/main" id="{BADF8300-FF46-4C1B-8209-505B0D9F559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1309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Untitled (25)">
            <a:extLst>
              <a:ext uri="{FF2B5EF4-FFF2-40B4-BE49-F238E27FC236}">
                <a16:creationId xmlns:a16="http://schemas.microsoft.com/office/drawing/2014/main" id="{3FB6F907-694A-4B14-BD4D-3E8DC976DDB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0859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Untitled (26)">
            <a:extLst>
              <a:ext uri="{FF2B5EF4-FFF2-40B4-BE49-F238E27FC236}">
                <a16:creationId xmlns:a16="http://schemas.microsoft.com/office/drawing/2014/main" id="{1EB9C3C2-E59B-48B7-89E4-297312AE505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7361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Untitled (27)">
            <a:extLst>
              <a:ext uri="{FF2B5EF4-FFF2-40B4-BE49-F238E27FC236}">
                <a16:creationId xmlns:a16="http://schemas.microsoft.com/office/drawing/2014/main" id="{5ED53492-901A-411A-BBBE-CC17AF46CB1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5011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Untitled (28)">
            <a:extLst>
              <a:ext uri="{FF2B5EF4-FFF2-40B4-BE49-F238E27FC236}">
                <a16:creationId xmlns:a16="http://schemas.microsoft.com/office/drawing/2014/main" id="{E62FB1A0-EB27-49E6-9F01-530695BA841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072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Untitled (2)">
            <a:extLst>
              <a:ext uri="{FF2B5EF4-FFF2-40B4-BE49-F238E27FC236}">
                <a16:creationId xmlns:a16="http://schemas.microsoft.com/office/drawing/2014/main" id="{0CCFFCB4-5C3D-44BC-9E68-1ED1681F9A2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4656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Untitled (29)">
            <a:extLst>
              <a:ext uri="{FF2B5EF4-FFF2-40B4-BE49-F238E27FC236}">
                <a16:creationId xmlns:a16="http://schemas.microsoft.com/office/drawing/2014/main" id="{254C026B-24DA-41E1-861C-2E32ACD2D22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4892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Untitled (30)">
            <a:extLst>
              <a:ext uri="{FF2B5EF4-FFF2-40B4-BE49-F238E27FC236}">
                <a16:creationId xmlns:a16="http://schemas.microsoft.com/office/drawing/2014/main" id="{29F388F1-5D7C-47AD-A554-C3568817CA7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068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Untitled (31)">
            <a:extLst>
              <a:ext uri="{FF2B5EF4-FFF2-40B4-BE49-F238E27FC236}">
                <a16:creationId xmlns:a16="http://schemas.microsoft.com/office/drawing/2014/main" id="{CEABA961-86D4-4BA0-8589-6BB09D97D66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5103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Untitled (32)">
            <a:extLst>
              <a:ext uri="{FF2B5EF4-FFF2-40B4-BE49-F238E27FC236}">
                <a16:creationId xmlns:a16="http://schemas.microsoft.com/office/drawing/2014/main" id="{599ABF59-2003-4EAD-93FF-2340BC1AA58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2440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Untitled (33)">
            <a:extLst>
              <a:ext uri="{FF2B5EF4-FFF2-40B4-BE49-F238E27FC236}">
                <a16:creationId xmlns:a16="http://schemas.microsoft.com/office/drawing/2014/main" id="{A1098744-AC5A-4FD5-89BF-BC98DACD23A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3599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Untitled (34)">
            <a:extLst>
              <a:ext uri="{FF2B5EF4-FFF2-40B4-BE49-F238E27FC236}">
                <a16:creationId xmlns:a16="http://schemas.microsoft.com/office/drawing/2014/main" id="{C3A71F0D-2557-41EB-828D-BB81DC012F2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93417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Untitled (35)">
            <a:extLst>
              <a:ext uri="{FF2B5EF4-FFF2-40B4-BE49-F238E27FC236}">
                <a16:creationId xmlns:a16="http://schemas.microsoft.com/office/drawing/2014/main" id="{502785EF-EB24-4573-BDD7-7EC56470C07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67743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Untitled (36)">
            <a:extLst>
              <a:ext uri="{FF2B5EF4-FFF2-40B4-BE49-F238E27FC236}">
                <a16:creationId xmlns:a16="http://schemas.microsoft.com/office/drawing/2014/main" id="{2AD1631A-62A5-49D0-8BAD-67AB730FAC9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7580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Untitled (37)">
            <a:extLst>
              <a:ext uri="{FF2B5EF4-FFF2-40B4-BE49-F238E27FC236}">
                <a16:creationId xmlns:a16="http://schemas.microsoft.com/office/drawing/2014/main" id="{0D93E534-8B97-49DC-97F7-BB2763638A3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3403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Untitled (3)">
            <a:extLst>
              <a:ext uri="{FF2B5EF4-FFF2-40B4-BE49-F238E27FC236}">
                <a16:creationId xmlns:a16="http://schemas.microsoft.com/office/drawing/2014/main" id="{8B1BA2AC-0247-4A42-9634-CCA05CB7CBF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3596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Untitled (4)">
            <a:extLst>
              <a:ext uri="{FF2B5EF4-FFF2-40B4-BE49-F238E27FC236}">
                <a16:creationId xmlns:a16="http://schemas.microsoft.com/office/drawing/2014/main" id="{C2696037-8597-4968-BB6E-EE447DD0362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2923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Untitled (5)">
            <a:extLst>
              <a:ext uri="{FF2B5EF4-FFF2-40B4-BE49-F238E27FC236}">
                <a16:creationId xmlns:a16="http://schemas.microsoft.com/office/drawing/2014/main" id="{4F63B4E6-951B-4DE2-9752-171AAECA633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9789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Untitled (6)">
            <a:extLst>
              <a:ext uri="{FF2B5EF4-FFF2-40B4-BE49-F238E27FC236}">
                <a16:creationId xmlns:a16="http://schemas.microsoft.com/office/drawing/2014/main" id="{DB7268E4-D1B8-4068-B917-3D32C5F034C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7697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Untitled (7)">
            <a:extLst>
              <a:ext uri="{FF2B5EF4-FFF2-40B4-BE49-F238E27FC236}">
                <a16:creationId xmlns:a16="http://schemas.microsoft.com/office/drawing/2014/main" id="{B37431E2-DC9C-4A9E-813E-2AA8BA0B29E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9404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Untitled (8)">
            <a:extLst>
              <a:ext uri="{FF2B5EF4-FFF2-40B4-BE49-F238E27FC236}">
                <a16:creationId xmlns:a16="http://schemas.microsoft.com/office/drawing/2014/main" id="{E15AE72F-5428-413F-8DD7-6DCADAFD62C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9502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+標楷體">
      <a:majorFont>
        <a:latin typeface="Calibri"/>
        <a:ea typeface="標楷體"/>
        <a:cs typeface=""/>
      </a:majorFont>
      <a:minorFont>
        <a:latin typeface="Calibri"/>
        <a:ea typeface="標楷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0</Words>
  <Application>Microsoft Office PowerPoint</Application>
  <PresentationFormat>寬螢幕</PresentationFormat>
  <Paragraphs>0</Paragraphs>
  <Slides>38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38</vt:i4>
      </vt:variant>
    </vt:vector>
  </HeadingPairs>
  <TitlesOfParts>
    <vt:vector size="42" baseType="lpstr">
      <vt:lpstr>標楷體</vt:lpstr>
      <vt:lpstr>Arial</vt:lpstr>
      <vt:lpstr>Calibri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Steven</dc:creator>
  <cp:lastModifiedBy>Steven</cp:lastModifiedBy>
  <cp:revision>2</cp:revision>
  <dcterms:created xsi:type="dcterms:W3CDTF">2024-07-02T17:08:13Z</dcterms:created>
  <dcterms:modified xsi:type="dcterms:W3CDTF">2024-07-02T17:12:07Z</dcterms:modified>
</cp:coreProperties>
</file>